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40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5903" autoAdjust="0"/>
  </p:normalViewPr>
  <p:slideViewPr>
    <p:cSldViewPr snapToGrid="0">
      <p:cViewPr>
        <p:scale>
          <a:sx n="76" d="100"/>
          <a:sy n="76" d="100"/>
        </p:scale>
        <p:origin x="608" y="1016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17" Type="http://schemas.openxmlformats.org/officeDocument/2006/relationships/image" Target="../media/image37.svg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5" Type="http://schemas.openxmlformats.org/officeDocument/2006/relationships/image" Target="../media/image35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svg"/><Relationship Id="rId18" Type="http://schemas.openxmlformats.org/officeDocument/2006/relationships/image" Target="../media/image52.png"/><Relationship Id="rId3" Type="http://schemas.openxmlformats.org/officeDocument/2006/relationships/image" Target="../media/image39.svg"/><Relationship Id="rId21" Type="http://schemas.openxmlformats.org/officeDocument/2006/relationships/image" Target="../media/image55.svg"/><Relationship Id="rId7" Type="http://schemas.openxmlformats.org/officeDocument/2006/relationships/image" Target="../media/image43.svg"/><Relationship Id="rId12" Type="http://schemas.openxmlformats.org/officeDocument/2006/relationships/image" Target="../media/image47.png"/><Relationship Id="rId17" Type="http://schemas.openxmlformats.org/officeDocument/2006/relationships/image" Target="../media/image32.sv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2.png"/><Relationship Id="rId11" Type="http://schemas.openxmlformats.org/officeDocument/2006/relationships/image" Target="../media/image30.svg"/><Relationship Id="rId5" Type="http://schemas.openxmlformats.org/officeDocument/2006/relationships/image" Target="../media/image41.svg"/><Relationship Id="rId15" Type="http://schemas.openxmlformats.org/officeDocument/2006/relationships/image" Target="../media/image50.svg"/><Relationship Id="rId23" Type="http://schemas.openxmlformats.org/officeDocument/2006/relationships/image" Target="../media/image57.svg"/><Relationship Id="rId10" Type="http://schemas.openxmlformats.org/officeDocument/2006/relationships/image" Target="../media/image46.png"/><Relationship Id="rId19" Type="http://schemas.openxmlformats.org/officeDocument/2006/relationships/image" Target="../media/image53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49.png"/><Relationship Id="rId22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2.svg"/><Relationship Id="rId3" Type="http://schemas.openxmlformats.org/officeDocument/2006/relationships/image" Target="../media/image39.svg"/><Relationship Id="rId7" Type="http://schemas.openxmlformats.org/officeDocument/2006/relationships/image" Target="../media/image30.svg"/><Relationship Id="rId12" Type="http://schemas.openxmlformats.org/officeDocument/2006/relationships/image" Target="../media/image51.png"/><Relationship Id="rId17" Type="http://schemas.openxmlformats.org/officeDocument/2006/relationships/image" Target="../media/image59.svg"/><Relationship Id="rId2" Type="http://schemas.openxmlformats.org/officeDocument/2006/relationships/image" Target="../media/image38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6.png"/><Relationship Id="rId11" Type="http://schemas.openxmlformats.org/officeDocument/2006/relationships/image" Target="../media/image50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sv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581212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169737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862648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862649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56274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565207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563747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457919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169737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161572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294685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20" name="Google Shape;626;p34">
            <a:extLst>
              <a:ext uri="{FF2B5EF4-FFF2-40B4-BE49-F238E27FC236}">
                <a16:creationId xmlns:a16="http://schemas.microsoft.com/office/drawing/2014/main" id="{178FB130-12B3-F945-95D6-FD45C6590C19}"/>
              </a:ext>
            </a:extLst>
          </p:cNvPr>
          <p:cNvSpPr txBox="1"/>
          <p:nvPr/>
        </p:nvSpPr>
        <p:spPr>
          <a:xfrm>
            <a:off x="3926356" y="2938672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629150" y="1143000"/>
            <a:chExt cx="6256953" cy="55376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3000"/>
              <a:ext cx="6256953" cy="553766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8"/>
            <a:ext cx="4860076" cy="4731370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87998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87998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58008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58254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58108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47525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1870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58816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17668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0717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2027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2136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0726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58249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1672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2984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3238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2934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17891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0701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1918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03178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88443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0395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25849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514297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C3A53B-3501-D046-974F-2EF4CA340063}"/>
              </a:ext>
            </a:extLst>
          </p:cNvPr>
          <p:cNvSpPr/>
          <p:nvPr/>
        </p:nvSpPr>
        <p:spPr>
          <a:xfrm>
            <a:off x="3730066" y="1537397"/>
            <a:ext cx="4542241" cy="11915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26;p34">
            <a:extLst>
              <a:ext uri="{FF2B5EF4-FFF2-40B4-BE49-F238E27FC236}">
                <a16:creationId xmlns:a16="http://schemas.microsoft.com/office/drawing/2014/main" id="{B3E1C2A2-AFFE-7C45-8BC2-E7DF229F7803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6216246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629150" y="1142999"/>
            <a:chExt cx="6256953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6256953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7"/>
            <a:ext cx="4860076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906130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906131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60623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60868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60722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50140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21321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61430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20282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33319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46419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4750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3340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608634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42866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55991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58524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5548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20505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33156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45332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2932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910576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30102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475324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475324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580" y="617542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357" y="6177882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386" y="6176422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7070594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782412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774247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65096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832218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284641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516911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902835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6046628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75324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9014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7C1F747-5D35-444F-B3F4-4F9D9B88FA72}"/>
              </a:ext>
            </a:extLst>
          </p:cNvPr>
          <p:cNvSpPr/>
          <p:nvPr/>
        </p:nvSpPr>
        <p:spPr>
          <a:xfrm>
            <a:off x="3730066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26;p34">
            <a:extLst>
              <a:ext uri="{FF2B5EF4-FFF2-40B4-BE49-F238E27FC236}">
                <a16:creationId xmlns:a16="http://schemas.microsoft.com/office/drawing/2014/main" id="{0FC10ED2-C5CA-3343-870D-59AFA3B2F1F4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FB5F0E82-68CD-8849-A9B5-54746E8A1926}"/>
              </a:ext>
            </a:extLst>
          </p:cNvPr>
          <p:cNvGrpSpPr/>
          <p:nvPr/>
        </p:nvGrpSpPr>
        <p:grpSpPr>
          <a:xfrm>
            <a:off x="658753" y="5042001"/>
            <a:ext cx="410762" cy="332866"/>
            <a:chOff x="3619178" y="4042203"/>
            <a:chExt cx="410762" cy="332866"/>
          </a:xfrm>
        </p:grpSpPr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06AFAFB8-6EC0-3646-B889-1AFEC6AD9D94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F1D34FF2-B9AF-1D47-9B77-0B09F4A0812C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5CF13523-D606-454C-9F93-D1EAB9C13CFF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794E46C-DD87-4544-BBC6-D863EF95DEB6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6">
            <a:extLst>
              <a:ext uri="{FF2B5EF4-FFF2-40B4-BE49-F238E27FC236}">
                <a16:creationId xmlns:a16="http://schemas.microsoft.com/office/drawing/2014/main" id="{139D40D8-6FCA-0C45-B032-ED5B28741397}"/>
              </a:ext>
            </a:extLst>
          </p:cNvPr>
          <p:cNvSpPr/>
          <p:nvPr/>
        </p:nvSpPr>
        <p:spPr>
          <a:xfrm>
            <a:off x="-1456737" y="4737948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0810632C-C9B6-F748-B7BA-74107B2A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722" y="6253063"/>
            <a:ext cx="518156" cy="51815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0E5524D-ACE1-A144-9587-83DFA0E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19116" y="6268375"/>
            <a:ext cx="471051" cy="4710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29E6A60-0BF4-214B-95E2-E5C320DB7AFB}"/>
              </a:ext>
            </a:extLst>
          </p:cNvPr>
          <p:cNvSpPr txBox="1"/>
          <p:nvPr/>
        </p:nvSpPr>
        <p:spPr>
          <a:xfrm>
            <a:off x="-401450" y="6083445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30BE4F-F98D-F344-B8FD-973A7807F317}"/>
              </a:ext>
            </a:extLst>
          </p:cNvPr>
          <p:cNvSpPr txBox="1"/>
          <p:nvPr/>
        </p:nvSpPr>
        <p:spPr>
          <a:xfrm>
            <a:off x="-1311721" y="6075204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84" name="Google Shape;382;p27">
            <a:extLst>
              <a:ext uri="{FF2B5EF4-FFF2-40B4-BE49-F238E27FC236}">
                <a16:creationId xmlns:a16="http://schemas.microsoft.com/office/drawing/2014/main" id="{EE259448-AEDA-CA4B-A30E-0890FD9A27CE}"/>
              </a:ext>
            </a:extLst>
          </p:cNvPr>
          <p:cNvCxnSpPr>
            <a:cxnSpLocks/>
          </p:cNvCxnSpPr>
          <p:nvPr/>
        </p:nvCxnSpPr>
        <p:spPr>
          <a:xfrm flipV="1">
            <a:off x="-824513" y="6503900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E5755A-DBA9-B940-A40C-F43345967F0D}"/>
              </a:ext>
            </a:extLst>
          </p:cNvPr>
          <p:cNvCxnSpPr/>
          <p:nvPr/>
        </p:nvCxnSpPr>
        <p:spPr>
          <a:xfrm>
            <a:off x="-1070689" y="5516577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1650390" y="511091"/>
            <a:ext cx="9808182" cy="7413709"/>
            <a:chOff x="3498396" y="1142999"/>
            <a:chExt cx="9808182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3498396" y="1142999"/>
              <a:ext cx="9808182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64051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89802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89802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9949" y="159812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3994" y="160058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0890" y="159912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49329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220511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26405" y="160620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219472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52521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23831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4397" y="393940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322530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4600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53476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24788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8738" y="395042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54738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219695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32505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53722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73510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3127061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42199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467221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467221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3403" y="616732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180" y="616977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6209" y="616831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706249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web.ratingsapp.svc.cluster.local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77430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76614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642860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824115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27653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516101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894732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</a:t>
            </a:r>
            <a:r>
              <a:rPr lang="en-AE" sz="1000" dirty="0">
                <a:highlight>
                  <a:srgbClr val="FFFF00"/>
                </a:highlight>
                <a:latin typeface="Segoe Pro" panose="020B0502040504020203" pitchFamily="34" charset="0"/>
              </a:rPr>
              <a:t>ClusterIP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767245" y="6307250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2304957" y="5154644"/>
            <a:ext cx="3656088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6293" y="500072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626;p34">
            <a:extLst>
              <a:ext uri="{FF2B5EF4-FFF2-40B4-BE49-F238E27FC236}">
                <a16:creationId xmlns:a16="http://schemas.microsoft.com/office/drawing/2014/main" id="{C41EF488-BBAE-004B-A296-0BC51927ADAA}"/>
              </a:ext>
            </a:extLst>
          </p:cNvPr>
          <p:cNvSpPr txBox="1"/>
          <p:nvPr/>
        </p:nvSpPr>
        <p:spPr>
          <a:xfrm>
            <a:off x="6786843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626;p34">
            <a:extLst>
              <a:ext uri="{FF2B5EF4-FFF2-40B4-BE49-F238E27FC236}">
                <a16:creationId xmlns:a16="http://schemas.microsoft.com/office/drawing/2014/main" id="{22A6EF87-B444-484A-9A9D-81538FBBF4CF}"/>
              </a:ext>
            </a:extLst>
          </p:cNvPr>
          <p:cNvSpPr txBox="1"/>
          <p:nvPr/>
        </p:nvSpPr>
        <p:spPr>
          <a:xfrm>
            <a:off x="2759937" y="505481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ingress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3E1D9D-900A-D54C-87D1-CDE940B291CB}"/>
              </a:ext>
            </a:extLst>
          </p:cNvPr>
          <p:cNvGrpSpPr/>
          <p:nvPr/>
        </p:nvGrpSpPr>
        <p:grpSpPr>
          <a:xfrm>
            <a:off x="-1246391" y="5070577"/>
            <a:ext cx="410762" cy="332866"/>
            <a:chOff x="3619178" y="4042203"/>
            <a:chExt cx="410762" cy="332866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549D57B-71D5-3A43-B4C2-0CA275AA4420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59F67F5-EB8D-884B-BF8D-3487ABEE5739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323E6E-4517-C84A-8F86-2B2E80FD2943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E867F2C-E3B3-014D-9BFA-1E9F3A5D8AD8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D93A30-9C9C-C44C-9463-A7353FBC3CB5}"/>
              </a:ext>
            </a:extLst>
          </p:cNvPr>
          <p:cNvGrpSpPr/>
          <p:nvPr/>
        </p:nvGrpSpPr>
        <p:grpSpPr>
          <a:xfrm>
            <a:off x="2575122" y="5444620"/>
            <a:ext cx="3370320" cy="1975025"/>
            <a:chOff x="-725152" y="1827745"/>
            <a:chExt cx="3370320" cy="1975025"/>
          </a:xfrm>
        </p:grpSpPr>
        <p:cxnSp>
          <p:nvCxnSpPr>
            <p:cNvPr id="94" name="Google Shape;378;p27">
              <a:extLst>
                <a:ext uri="{FF2B5EF4-FFF2-40B4-BE49-F238E27FC236}">
                  <a16:creationId xmlns:a16="http://schemas.microsoft.com/office/drawing/2014/main" id="{00F1A756-86F7-464D-B3DB-CCEAE4EA502A}"/>
                </a:ext>
              </a:extLst>
            </p:cNvPr>
            <p:cNvCxnSpPr>
              <a:cxnSpLocks/>
              <a:stCxn id="96" idx="3"/>
              <a:endCxn id="97" idx="1"/>
            </p:cNvCxnSpPr>
            <p:nvPr/>
          </p:nvCxnSpPr>
          <p:spPr>
            <a:xfrm rot="10800000" flipH="1">
              <a:off x="-127321" y="2127655"/>
              <a:ext cx="549000" cy="713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380;p27">
              <a:extLst>
                <a:ext uri="{FF2B5EF4-FFF2-40B4-BE49-F238E27FC236}">
                  <a16:creationId xmlns:a16="http://schemas.microsoft.com/office/drawing/2014/main" id="{E510B432-FBA5-8F47-B8E2-63DE8A69238F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>
              <a:off x="-127321" y="2840755"/>
              <a:ext cx="549000" cy="662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6" name="Google Shape;377;p27">
              <a:extLst>
                <a:ext uri="{FF2B5EF4-FFF2-40B4-BE49-F238E27FC236}">
                  <a16:creationId xmlns:a16="http://schemas.microsoft.com/office/drawing/2014/main" id="{8DD5332D-2EBB-8740-BFEF-AA62A39DE08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725152" y="2541843"/>
              <a:ext cx="597831" cy="5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379;p27">
              <a:extLst>
                <a:ext uri="{FF2B5EF4-FFF2-40B4-BE49-F238E27FC236}">
                  <a16:creationId xmlns:a16="http://schemas.microsoft.com/office/drawing/2014/main" id="{B271093C-8961-D44F-B015-653397B6DFD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1827745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381;p27">
              <a:extLst>
                <a:ext uri="{FF2B5EF4-FFF2-40B4-BE49-F238E27FC236}">
                  <a16:creationId xmlns:a16="http://schemas.microsoft.com/office/drawing/2014/main" id="{8F588EC8-A587-3848-9C6E-8A13A7E54BA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320297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" name="Google Shape;384;p27">
              <a:extLst>
                <a:ext uri="{FF2B5EF4-FFF2-40B4-BE49-F238E27FC236}">
                  <a16:creationId xmlns:a16="http://schemas.microsoft.com/office/drawing/2014/main" id="{9B5B0FBB-B277-3247-B2B3-761D03BC24DE}"/>
                </a:ext>
              </a:extLst>
            </p:cNvPr>
            <p:cNvCxnSpPr/>
            <p:nvPr/>
          </p:nvCxnSpPr>
          <p:spPr>
            <a:xfrm>
              <a:off x="1014689" y="2137202"/>
              <a:ext cx="784500" cy="713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100" name="Google Shape;386;p27">
              <a:extLst>
                <a:ext uri="{FF2B5EF4-FFF2-40B4-BE49-F238E27FC236}">
                  <a16:creationId xmlns:a16="http://schemas.microsoft.com/office/drawing/2014/main" id="{FBA2C058-E0B8-FA45-A228-7EC239D76A4E}"/>
                </a:ext>
              </a:extLst>
            </p:cNvPr>
            <p:cNvCxnSpPr/>
            <p:nvPr/>
          </p:nvCxnSpPr>
          <p:spPr>
            <a:xfrm rot="10800000" flipH="1">
              <a:off x="1014689" y="2850327"/>
              <a:ext cx="784500" cy="662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pic>
          <p:nvPicPr>
            <p:cNvPr id="101" name="Google Shape;389;p27">
              <a:extLst>
                <a:ext uri="{FF2B5EF4-FFF2-40B4-BE49-F238E27FC236}">
                  <a16:creationId xmlns:a16="http://schemas.microsoft.com/office/drawing/2014/main" id="{0F0957B3-C4B5-5745-8476-DA2BD4C26E5A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99189" y="255286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4306BB-F121-5747-8746-7B2AE53B1DDA}"/>
                </a:ext>
              </a:extLst>
            </p:cNvPr>
            <p:cNvSpPr txBox="1"/>
            <p:nvPr/>
          </p:nvSpPr>
          <p:spPr>
            <a:xfrm>
              <a:off x="1553013" y="3149820"/>
              <a:ext cx="1092155" cy="307777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nginx</a:t>
              </a:r>
              <a:r>
                <a:rPr lang="en-GB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-ingress-controller</a:t>
              </a:r>
            </a:p>
          </p:txBody>
        </p:sp>
      </p:grpSp>
      <p:pic>
        <p:nvPicPr>
          <p:cNvPr id="103" name="Google Shape;128;p17">
            <a:extLst>
              <a:ext uri="{FF2B5EF4-FFF2-40B4-BE49-F238E27FC236}">
                <a16:creationId xmlns:a16="http://schemas.microsoft.com/office/drawing/2014/main" id="{307B3925-6956-3942-84D0-87D0A81EDD5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65904" y="6190104"/>
            <a:ext cx="597831" cy="5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A23D9DD-3DFE-F64D-B3F1-2FF4173B4216}"/>
              </a:ext>
            </a:extLst>
          </p:cNvPr>
          <p:cNvCxnSpPr>
            <a:cxnSpLocks/>
          </p:cNvCxnSpPr>
          <p:nvPr/>
        </p:nvCxnSpPr>
        <p:spPr>
          <a:xfrm>
            <a:off x="6941231" y="6457630"/>
            <a:ext cx="497843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3E2503D-3A24-4143-ABFF-1F7BBF4F4826}"/>
              </a:ext>
            </a:extLst>
          </p:cNvPr>
          <p:cNvSpPr/>
          <p:nvPr/>
        </p:nvSpPr>
        <p:spPr>
          <a:xfrm>
            <a:off x="8014401" y="5597293"/>
            <a:ext cx="2735378" cy="13309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410AC8C-63E9-F841-A425-C7D87EC941B3}"/>
              </a:ext>
            </a:extLst>
          </p:cNvPr>
          <p:cNvSpPr/>
          <p:nvPr/>
        </p:nvSpPr>
        <p:spPr>
          <a:xfrm>
            <a:off x="6557278" y="1530603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111" name="Google Shape;384;p27">
            <a:extLst>
              <a:ext uri="{FF2B5EF4-FFF2-40B4-BE49-F238E27FC236}">
                <a16:creationId xmlns:a16="http://schemas.microsoft.com/office/drawing/2014/main" id="{15BB4AEB-B1B2-FF41-8646-141799AEF45A}"/>
              </a:ext>
            </a:extLst>
          </p:cNvPr>
          <p:cNvCxnSpPr>
            <a:cxnSpLocks/>
          </p:cNvCxnSpPr>
          <p:nvPr/>
        </p:nvCxnSpPr>
        <p:spPr>
          <a:xfrm>
            <a:off x="5584024" y="5758205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386;p27">
            <a:extLst>
              <a:ext uri="{FF2B5EF4-FFF2-40B4-BE49-F238E27FC236}">
                <a16:creationId xmlns:a16="http://schemas.microsoft.com/office/drawing/2014/main" id="{2A1C30CC-3982-B244-9925-530E681B3AE4}"/>
              </a:ext>
            </a:extLst>
          </p:cNvPr>
          <p:cNvCxnSpPr/>
          <p:nvPr/>
        </p:nvCxnSpPr>
        <p:spPr>
          <a:xfrm rot="10800000" flipH="1">
            <a:off x="5584024" y="6471330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DA52B7-F77E-6646-9B5A-98B0E520BD44}"/>
              </a:ext>
            </a:extLst>
          </p:cNvPr>
          <p:cNvCxnSpPr>
            <a:cxnSpLocks/>
          </p:cNvCxnSpPr>
          <p:nvPr/>
        </p:nvCxnSpPr>
        <p:spPr>
          <a:xfrm>
            <a:off x="500063" y="6515594"/>
            <a:ext cx="207505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40EF62B-091C-DC49-81D0-585B509EDFBD}"/>
              </a:ext>
            </a:extLst>
          </p:cNvPr>
          <p:cNvSpPr txBox="1"/>
          <p:nvPr/>
        </p:nvSpPr>
        <p:spPr>
          <a:xfrm>
            <a:off x="628447" y="6555086"/>
            <a:ext cx="1931072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Host: frontend.13-68-177-68.nip.io</a:t>
            </a:r>
          </a:p>
        </p:txBody>
      </p:sp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6">
            <a:extLst>
              <a:ext uri="{FF2B5EF4-FFF2-40B4-BE49-F238E27FC236}">
                <a16:creationId xmlns:a16="http://schemas.microsoft.com/office/drawing/2014/main" id="{139D40D8-6FCA-0C45-B032-ED5B28741397}"/>
              </a:ext>
            </a:extLst>
          </p:cNvPr>
          <p:cNvSpPr/>
          <p:nvPr/>
        </p:nvSpPr>
        <p:spPr>
          <a:xfrm>
            <a:off x="-1456737" y="4737948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0810632C-C9B6-F748-B7BA-74107B2A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722" y="6253063"/>
            <a:ext cx="518156" cy="51815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0E5524D-ACE1-A144-9587-83DFA0E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19116" y="6268375"/>
            <a:ext cx="471051" cy="4710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29E6A60-0BF4-214B-95E2-E5C320DB7AFB}"/>
              </a:ext>
            </a:extLst>
          </p:cNvPr>
          <p:cNvSpPr txBox="1"/>
          <p:nvPr/>
        </p:nvSpPr>
        <p:spPr>
          <a:xfrm>
            <a:off x="-401450" y="6083445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30BE4F-F98D-F344-B8FD-973A7807F317}"/>
              </a:ext>
            </a:extLst>
          </p:cNvPr>
          <p:cNvSpPr txBox="1"/>
          <p:nvPr/>
        </p:nvSpPr>
        <p:spPr>
          <a:xfrm>
            <a:off x="-1311721" y="6075204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84" name="Google Shape;382;p27">
            <a:extLst>
              <a:ext uri="{FF2B5EF4-FFF2-40B4-BE49-F238E27FC236}">
                <a16:creationId xmlns:a16="http://schemas.microsoft.com/office/drawing/2014/main" id="{EE259448-AEDA-CA4B-A30E-0890FD9A27CE}"/>
              </a:ext>
            </a:extLst>
          </p:cNvPr>
          <p:cNvCxnSpPr>
            <a:cxnSpLocks/>
          </p:cNvCxnSpPr>
          <p:nvPr/>
        </p:nvCxnSpPr>
        <p:spPr>
          <a:xfrm flipV="1">
            <a:off x="-824513" y="6503900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E5755A-DBA9-B940-A40C-F43345967F0D}"/>
              </a:ext>
            </a:extLst>
          </p:cNvPr>
          <p:cNvCxnSpPr/>
          <p:nvPr/>
        </p:nvCxnSpPr>
        <p:spPr>
          <a:xfrm>
            <a:off x="-1070689" y="5516577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1650390" y="511091"/>
            <a:ext cx="11824978" cy="7413709"/>
            <a:chOff x="3498396" y="1142999"/>
            <a:chExt cx="11824978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3498396" y="1142999"/>
              <a:ext cx="11824978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64051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6358076" y="1124557"/>
            <a:ext cx="6577494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7740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925330" y="189802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10216361" y="189802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16558" y="159812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70603" y="160058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27499" y="159912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8437369" y="249329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10624426" y="220511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83014" y="160620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2093887" y="219472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9738837" y="352521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9738837" y="423831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41006" y="393940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87950" y="322530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87950" y="4600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10880847" y="353476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10880847" y="424788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65347" y="395042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11419171" y="454738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8626415" y="219695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9242754" y="532505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439922" y="453722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10585008" y="273510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10671282" y="3127061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920538" y="242199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9780649" y="6467221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10889815" y="6467221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90012" y="616732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59789" y="616977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82818" y="616831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9292688" y="706249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web.ratingsapp.svc.cluster.local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11414234" y="677430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9481734" y="676614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10607158" y="5642860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10693432" y="5824115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8698912" y="227653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9519650" y="516101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9539314" y="6894732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</a:t>
            </a:r>
            <a:r>
              <a:rPr lang="en-AE" sz="1000" dirty="0">
                <a:highlight>
                  <a:srgbClr val="FFFF00"/>
                </a:highlight>
                <a:latin typeface="Segoe Pro" panose="020B0502040504020203" pitchFamily="34" charset="0"/>
              </a:rPr>
              <a:t>ClusterIP</a:t>
            </a:r>
          </a:p>
        </p:txBody>
      </p: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2304957" y="5154644"/>
            <a:ext cx="3656088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6293" y="500072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626;p34">
            <a:extLst>
              <a:ext uri="{FF2B5EF4-FFF2-40B4-BE49-F238E27FC236}">
                <a16:creationId xmlns:a16="http://schemas.microsoft.com/office/drawing/2014/main" id="{C41EF488-BBAE-004B-A296-0BC51927ADAA}"/>
              </a:ext>
            </a:extLst>
          </p:cNvPr>
          <p:cNvSpPr txBox="1"/>
          <p:nvPr/>
        </p:nvSpPr>
        <p:spPr>
          <a:xfrm>
            <a:off x="6808583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626;p34">
            <a:extLst>
              <a:ext uri="{FF2B5EF4-FFF2-40B4-BE49-F238E27FC236}">
                <a16:creationId xmlns:a16="http://schemas.microsoft.com/office/drawing/2014/main" id="{22A6EF87-B444-484A-9A9D-81538FBBF4CF}"/>
              </a:ext>
            </a:extLst>
          </p:cNvPr>
          <p:cNvSpPr txBox="1"/>
          <p:nvPr/>
        </p:nvSpPr>
        <p:spPr>
          <a:xfrm>
            <a:off x="2759937" y="505481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ingress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3E1D9D-900A-D54C-87D1-CDE940B291CB}"/>
              </a:ext>
            </a:extLst>
          </p:cNvPr>
          <p:cNvGrpSpPr/>
          <p:nvPr/>
        </p:nvGrpSpPr>
        <p:grpSpPr>
          <a:xfrm>
            <a:off x="-1246391" y="5070577"/>
            <a:ext cx="410762" cy="332866"/>
            <a:chOff x="3619178" y="4042203"/>
            <a:chExt cx="410762" cy="332866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549D57B-71D5-3A43-B4C2-0CA275AA4420}"/>
                </a:ext>
              </a:extLst>
            </p:cNvPr>
            <p:cNvSpPr/>
            <p:nvPr/>
          </p:nvSpPr>
          <p:spPr>
            <a:xfrm>
              <a:off x="3619178" y="4042203"/>
              <a:ext cx="320070" cy="213387"/>
            </a:xfrm>
            <a:custGeom>
              <a:avLst/>
              <a:gdLst>
                <a:gd name="connsiteX0" fmla="*/ 309326 w 320070"/>
                <a:gd name="connsiteY0" fmla="*/ 0 h 213387"/>
                <a:gd name="connsiteX1" fmla="*/ 320071 w 320070"/>
                <a:gd name="connsiteY1" fmla="*/ 0 h 213387"/>
                <a:gd name="connsiteX2" fmla="*/ 320071 w 320070"/>
                <a:gd name="connsiteY2" fmla="*/ 213388 h 213387"/>
                <a:gd name="connsiteX3" fmla="*/ 309326 w 320070"/>
                <a:gd name="connsiteY3" fmla="*/ 213388 h 213387"/>
                <a:gd name="connsiteX4" fmla="*/ 10745 w 320070"/>
                <a:gd name="connsiteY4" fmla="*/ 213388 h 213387"/>
                <a:gd name="connsiteX5" fmla="*/ 10745 w 320070"/>
                <a:gd name="connsiteY5" fmla="*/ 0 h 213387"/>
                <a:gd name="connsiteX6" fmla="*/ 0 w 320070"/>
                <a:gd name="connsiteY6" fmla="*/ 0 h 213387"/>
                <a:gd name="connsiteX7" fmla="*/ 10745 w 320070"/>
                <a:gd name="connsiteY7" fmla="*/ 0 h 2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070" h="213387">
                  <a:moveTo>
                    <a:pt x="309326" y="0"/>
                  </a:moveTo>
                  <a:cubicBezTo>
                    <a:pt x="315260" y="0"/>
                    <a:pt x="320071" y="0"/>
                    <a:pt x="320071" y="0"/>
                  </a:cubicBezTo>
                  <a:lnTo>
                    <a:pt x="320071" y="213388"/>
                  </a:lnTo>
                  <a:cubicBezTo>
                    <a:pt x="320071" y="213388"/>
                    <a:pt x="315260" y="213388"/>
                    <a:pt x="309326" y="213388"/>
                  </a:cubicBezTo>
                  <a:lnTo>
                    <a:pt x="10745" y="213388"/>
                  </a:lnTo>
                  <a:lnTo>
                    <a:pt x="10745" y="0"/>
                  </a:lnTo>
                  <a:cubicBezTo>
                    <a:pt x="4811" y="0"/>
                    <a:pt x="0" y="0"/>
                    <a:pt x="0" y="0"/>
                  </a:cubicBezTo>
                  <a:cubicBezTo>
                    <a:pt x="0" y="0"/>
                    <a:pt x="4811" y="0"/>
                    <a:pt x="10745" y="0"/>
                  </a:cubicBezTo>
                  <a:close/>
                </a:path>
              </a:pathLst>
            </a:custGeom>
            <a:solidFill>
              <a:srgbClr val="0078D4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59F67F5-EB8D-884B-BF8D-3487ABEE5739}"/>
                </a:ext>
              </a:extLst>
            </p:cNvPr>
            <p:cNvSpPr/>
            <p:nvPr/>
          </p:nvSpPr>
          <p:spPr>
            <a:xfrm>
              <a:off x="3699244" y="4255591"/>
              <a:ext cx="160130" cy="82313"/>
            </a:xfrm>
            <a:custGeom>
              <a:avLst/>
              <a:gdLst>
                <a:gd name="connsiteX0" fmla="*/ 144251 w 160130"/>
                <a:gd name="connsiteY0" fmla="*/ 64539 h 82313"/>
                <a:gd name="connsiteX1" fmla="*/ 111445 w 160130"/>
                <a:gd name="connsiteY1" fmla="*/ 0 h 82313"/>
                <a:gd name="connsiteX2" fmla="*/ 48781 w 160130"/>
                <a:gd name="connsiteY2" fmla="*/ 0 h 82313"/>
                <a:gd name="connsiteX3" fmla="*/ 15880 w 160130"/>
                <a:gd name="connsiteY3" fmla="*/ 64539 h 82313"/>
                <a:gd name="connsiteX4" fmla="*/ 0 w 160130"/>
                <a:gd name="connsiteY4" fmla="*/ 82314 h 82313"/>
                <a:gd name="connsiteX5" fmla="*/ 160131 w 160130"/>
                <a:gd name="connsiteY5" fmla="*/ 82314 h 82313"/>
                <a:gd name="connsiteX6" fmla="*/ 144251 w 160130"/>
                <a:gd name="connsiteY6" fmla="*/ 64539 h 8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130" h="82313">
                  <a:moveTo>
                    <a:pt x="144251" y="64539"/>
                  </a:moveTo>
                  <a:cubicBezTo>
                    <a:pt x="112586" y="59597"/>
                    <a:pt x="111445" y="36690"/>
                    <a:pt x="111445" y="0"/>
                  </a:cubicBezTo>
                  <a:lnTo>
                    <a:pt x="48781" y="0"/>
                  </a:lnTo>
                  <a:cubicBezTo>
                    <a:pt x="48781" y="36690"/>
                    <a:pt x="47640" y="59597"/>
                    <a:pt x="15880" y="64539"/>
                  </a:cubicBezTo>
                  <a:cubicBezTo>
                    <a:pt x="7067" y="66003"/>
                    <a:pt x="460" y="73398"/>
                    <a:pt x="0" y="82314"/>
                  </a:cubicBezTo>
                  <a:lnTo>
                    <a:pt x="160131" y="82314"/>
                  </a:lnTo>
                  <a:cubicBezTo>
                    <a:pt x="159670" y="73398"/>
                    <a:pt x="153063" y="66003"/>
                    <a:pt x="144251" y="64539"/>
                  </a:cubicBezTo>
                  <a:close/>
                </a:path>
              </a:pathLst>
            </a:custGeom>
            <a:solidFill>
              <a:srgbClr val="CCCCCC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323E6E-4517-C84A-8F86-2B2E80FD2943}"/>
                </a:ext>
              </a:extLst>
            </p:cNvPr>
            <p:cNvSpPr/>
            <p:nvPr/>
          </p:nvSpPr>
          <p:spPr>
            <a:xfrm>
              <a:off x="3828251" y="4252930"/>
              <a:ext cx="201689" cy="122139"/>
            </a:xfrm>
            <a:custGeom>
              <a:avLst/>
              <a:gdLst>
                <a:gd name="connsiteX0" fmla="*/ 183741 w 201689"/>
                <a:gd name="connsiteY0" fmla="*/ 122140 h 122139"/>
                <a:gd name="connsiteX1" fmla="*/ 201618 w 201689"/>
                <a:gd name="connsiteY1" fmla="*/ 104270 h 122139"/>
                <a:gd name="connsiteX2" fmla="*/ 201618 w 201689"/>
                <a:gd name="connsiteY2" fmla="*/ 104270 h 122139"/>
                <a:gd name="connsiteX3" fmla="*/ 201618 w 201689"/>
                <a:gd name="connsiteY3" fmla="*/ 102179 h 122139"/>
                <a:gd name="connsiteX4" fmla="*/ 100918 w 201689"/>
                <a:gd name="connsiteY4" fmla="*/ 0 h 122139"/>
                <a:gd name="connsiteX5" fmla="*/ 123 w 201689"/>
                <a:gd name="connsiteY5" fmla="*/ 102084 h 122139"/>
                <a:gd name="connsiteX6" fmla="*/ 15974 w 201689"/>
                <a:gd name="connsiteY6" fmla="*/ 122111 h 122139"/>
                <a:gd name="connsiteX7" fmla="*/ 16194 w 201689"/>
                <a:gd name="connsiteY7" fmla="*/ 122140 h 122139"/>
                <a:gd name="connsiteX8" fmla="*/ 183741 w 201689"/>
                <a:gd name="connsiteY8" fmla="*/ 122140 h 1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689" h="122139">
                  <a:moveTo>
                    <a:pt x="183741" y="122140"/>
                  </a:moveTo>
                  <a:cubicBezTo>
                    <a:pt x="193614" y="122140"/>
                    <a:pt x="201618" y="114136"/>
                    <a:pt x="201618" y="104270"/>
                  </a:cubicBezTo>
                  <a:lnTo>
                    <a:pt x="201618" y="104270"/>
                  </a:lnTo>
                  <a:cubicBezTo>
                    <a:pt x="201713" y="103576"/>
                    <a:pt x="201713" y="102873"/>
                    <a:pt x="201618" y="102179"/>
                  </a:cubicBezTo>
                  <a:cubicBezTo>
                    <a:pt x="194486" y="45909"/>
                    <a:pt x="162536" y="0"/>
                    <a:pt x="100918" y="0"/>
                  </a:cubicBezTo>
                  <a:cubicBezTo>
                    <a:pt x="39300" y="0"/>
                    <a:pt x="6494" y="38686"/>
                    <a:pt x="123" y="102084"/>
                  </a:cubicBezTo>
                  <a:cubicBezTo>
                    <a:pt x="-1033" y="111988"/>
                    <a:pt x="6064" y="120961"/>
                    <a:pt x="15974" y="122111"/>
                  </a:cubicBezTo>
                  <a:cubicBezTo>
                    <a:pt x="16047" y="122121"/>
                    <a:pt x="16120" y="122130"/>
                    <a:pt x="16194" y="122140"/>
                  </a:cubicBezTo>
                  <a:lnTo>
                    <a:pt x="183741" y="122140"/>
                  </a:ln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E867F2C-E3B3-014D-9BFA-1E9F3A5D8AD8}"/>
                </a:ext>
              </a:extLst>
            </p:cNvPr>
            <p:cNvSpPr/>
            <p:nvPr/>
          </p:nvSpPr>
          <p:spPr>
            <a:xfrm>
              <a:off x="3872782" y="4153032"/>
              <a:ext cx="112966" cy="112919"/>
            </a:xfrm>
            <a:custGeom>
              <a:avLst/>
              <a:gdLst>
                <a:gd name="connsiteX0" fmla="*/ 112966 w 112966"/>
                <a:gd name="connsiteY0" fmla="*/ 56460 h 112919"/>
                <a:gd name="connsiteX1" fmla="*/ 56483 w 112966"/>
                <a:gd name="connsiteY1" fmla="*/ 112920 h 112919"/>
                <a:gd name="connsiteX2" fmla="*/ 0 w 112966"/>
                <a:gd name="connsiteY2" fmla="*/ 56460 h 112919"/>
                <a:gd name="connsiteX3" fmla="*/ 56483 w 112966"/>
                <a:gd name="connsiteY3" fmla="*/ 0 h 112919"/>
                <a:gd name="connsiteX4" fmla="*/ 112966 w 112966"/>
                <a:gd name="connsiteY4" fmla="*/ 56460 h 11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66" h="112919">
                  <a:moveTo>
                    <a:pt x="112966" y="56460"/>
                  </a:moveTo>
                  <a:cubicBezTo>
                    <a:pt x="112966" y="87642"/>
                    <a:pt x="87678" y="112920"/>
                    <a:pt x="56483" y="112920"/>
                  </a:cubicBezTo>
                  <a:cubicBezTo>
                    <a:pt x="25288" y="112920"/>
                    <a:pt x="0" y="87642"/>
                    <a:pt x="0" y="56460"/>
                  </a:cubicBezTo>
                  <a:cubicBezTo>
                    <a:pt x="0" y="25278"/>
                    <a:pt x="25288" y="0"/>
                    <a:pt x="56483" y="0"/>
                  </a:cubicBezTo>
                  <a:cubicBezTo>
                    <a:pt x="87678" y="0"/>
                    <a:pt x="112966" y="25278"/>
                    <a:pt x="112966" y="56460"/>
                  </a:cubicBezTo>
                  <a:close/>
                </a:path>
              </a:pathLst>
            </a:custGeom>
            <a:solidFill>
              <a:srgbClr val="32D4F5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D93A30-9C9C-C44C-9463-A7353FBC3CB5}"/>
              </a:ext>
            </a:extLst>
          </p:cNvPr>
          <p:cNvGrpSpPr/>
          <p:nvPr/>
        </p:nvGrpSpPr>
        <p:grpSpPr>
          <a:xfrm>
            <a:off x="2575122" y="5444620"/>
            <a:ext cx="3370320" cy="1975025"/>
            <a:chOff x="-725152" y="1827745"/>
            <a:chExt cx="3370320" cy="1975025"/>
          </a:xfrm>
        </p:grpSpPr>
        <p:cxnSp>
          <p:nvCxnSpPr>
            <p:cNvPr id="94" name="Google Shape;378;p27">
              <a:extLst>
                <a:ext uri="{FF2B5EF4-FFF2-40B4-BE49-F238E27FC236}">
                  <a16:creationId xmlns:a16="http://schemas.microsoft.com/office/drawing/2014/main" id="{00F1A756-86F7-464D-B3DB-CCEAE4EA502A}"/>
                </a:ext>
              </a:extLst>
            </p:cNvPr>
            <p:cNvCxnSpPr>
              <a:cxnSpLocks/>
              <a:stCxn id="96" idx="3"/>
              <a:endCxn id="97" idx="1"/>
            </p:cNvCxnSpPr>
            <p:nvPr/>
          </p:nvCxnSpPr>
          <p:spPr>
            <a:xfrm rot="10800000" flipH="1">
              <a:off x="-127321" y="2127655"/>
              <a:ext cx="549000" cy="713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380;p27">
              <a:extLst>
                <a:ext uri="{FF2B5EF4-FFF2-40B4-BE49-F238E27FC236}">
                  <a16:creationId xmlns:a16="http://schemas.microsoft.com/office/drawing/2014/main" id="{E510B432-FBA5-8F47-B8E2-63DE8A69238F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>
              <a:off x="-127321" y="2840755"/>
              <a:ext cx="549000" cy="662100"/>
            </a:xfrm>
            <a:prstGeom prst="bentConnector3">
              <a:avLst>
                <a:gd name="adj1" fmla="val 50010"/>
              </a:avLst>
            </a:prstGeom>
            <a:noFill/>
            <a:ln w="28575" cap="flat" cmpd="sng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6" name="Google Shape;377;p27">
              <a:extLst>
                <a:ext uri="{FF2B5EF4-FFF2-40B4-BE49-F238E27FC236}">
                  <a16:creationId xmlns:a16="http://schemas.microsoft.com/office/drawing/2014/main" id="{8DD5332D-2EBB-8740-BFEF-AA62A39DE08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-725152" y="2541843"/>
              <a:ext cx="597831" cy="5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379;p27">
              <a:extLst>
                <a:ext uri="{FF2B5EF4-FFF2-40B4-BE49-F238E27FC236}">
                  <a16:creationId xmlns:a16="http://schemas.microsoft.com/office/drawing/2014/main" id="{B271093C-8961-D44F-B015-653397B6DFD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1827745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381;p27">
              <a:extLst>
                <a:ext uri="{FF2B5EF4-FFF2-40B4-BE49-F238E27FC236}">
                  <a16:creationId xmlns:a16="http://schemas.microsoft.com/office/drawing/2014/main" id="{8F588EC8-A587-3848-9C6E-8A13A7E54BA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792" y="320297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" name="Google Shape;384;p27">
              <a:extLst>
                <a:ext uri="{FF2B5EF4-FFF2-40B4-BE49-F238E27FC236}">
                  <a16:creationId xmlns:a16="http://schemas.microsoft.com/office/drawing/2014/main" id="{9B5B0FBB-B277-3247-B2B3-761D03BC24DE}"/>
                </a:ext>
              </a:extLst>
            </p:cNvPr>
            <p:cNvCxnSpPr/>
            <p:nvPr/>
          </p:nvCxnSpPr>
          <p:spPr>
            <a:xfrm>
              <a:off x="1014689" y="2137202"/>
              <a:ext cx="784500" cy="713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100" name="Google Shape;386;p27">
              <a:extLst>
                <a:ext uri="{FF2B5EF4-FFF2-40B4-BE49-F238E27FC236}">
                  <a16:creationId xmlns:a16="http://schemas.microsoft.com/office/drawing/2014/main" id="{FBA2C058-E0B8-FA45-A228-7EC239D76A4E}"/>
                </a:ext>
              </a:extLst>
            </p:cNvPr>
            <p:cNvCxnSpPr/>
            <p:nvPr/>
          </p:nvCxnSpPr>
          <p:spPr>
            <a:xfrm rot="10800000" flipH="1">
              <a:off x="1014689" y="2850327"/>
              <a:ext cx="784500" cy="662100"/>
            </a:xfrm>
            <a:prstGeom prst="bentConnector3">
              <a:avLst>
                <a:gd name="adj1" fmla="val 50004"/>
              </a:avLst>
            </a:prstGeom>
            <a:noFill/>
            <a:ln w="28575" cap="flat" cmpd="sng">
              <a:solidFill>
                <a:srgbClr val="999999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pic>
          <p:nvPicPr>
            <p:cNvPr id="101" name="Google Shape;389;p27">
              <a:extLst>
                <a:ext uri="{FF2B5EF4-FFF2-40B4-BE49-F238E27FC236}">
                  <a16:creationId xmlns:a16="http://schemas.microsoft.com/office/drawing/2014/main" id="{0F0957B3-C4B5-5745-8476-DA2BD4C26E5A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99189" y="2552860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E4306BB-F121-5747-8746-7B2AE53B1DDA}"/>
                </a:ext>
              </a:extLst>
            </p:cNvPr>
            <p:cNvSpPr txBox="1"/>
            <p:nvPr/>
          </p:nvSpPr>
          <p:spPr>
            <a:xfrm>
              <a:off x="1553013" y="3149820"/>
              <a:ext cx="1092155" cy="307777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nginx</a:t>
              </a:r>
              <a:r>
                <a:rPr lang="en-GB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-ingress-controller</a:t>
              </a:r>
            </a:p>
          </p:txBody>
        </p:sp>
      </p:grpSp>
      <p:pic>
        <p:nvPicPr>
          <p:cNvPr id="103" name="Google Shape;128;p17">
            <a:extLst>
              <a:ext uri="{FF2B5EF4-FFF2-40B4-BE49-F238E27FC236}">
                <a16:creationId xmlns:a16="http://schemas.microsoft.com/office/drawing/2014/main" id="{307B3925-6956-3942-84D0-87D0A81EDD5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2513" y="6190104"/>
            <a:ext cx="597831" cy="59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A23D9DD-3DFE-F64D-B3F1-2FF4173B4216}"/>
              </a:ext>
            </a:extLst>
          </p:cNvPr>
          <p:cNvCxnSpPr>
            <a:cxnSpLocks/>
          </p:cNvCxnSpPr>
          <p:nvPr/>
        </p:nvCxnSpPr>
        <p:spPr>
          <a:xfrm>
            <a:off x="8697840" y="6457630"/>
            <a:ext cx="497843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3E2503D-3A24-4143-ABFF-1F7BBF4F4826}"/>
              </a:ext>
            </a:extLst>
          </p:cNvPr>
          <p:cNvSpPr/>
          <p:nvPr/>
        </p:nvSpPr>
        <p:spPr>
          <a:xfrm>
            <a:off x="8697839" y="5597292"/>
            <a:ext cx="3850548" cy="18223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410AC8C-63E9-F841-A425-C7D87EC941B3}"/>
              </a:ext>
            </a:extLst>
          </p:cNvPr>
          <p:cNvSpPr/>
          <p:nvPr/>
        </p:nvSpPr>
        <p:spPr>
          <a:xfrm>
            <a:off x="8336529" y="1624794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111" name="Google Shape;384;p27">
            <a:extLst>
              <a:ext uri="{FF2B5EF4-FFF2-40B4-BE49-F238E27FC236}">
                <a16:creationId xmlns:a16="http://schemas.microsoft.com/office/drawing/2014/main" id="{15BB4AEB-B1B2-FF41-8646-141799AEF45A}"/>
              </a:ext>
            </a:extLst>
          </p:cNvPr>
          <p:cNvCxnSpPr>
            <a:cxnSpLocks/>
          </p:cNvCxnSpPr>
          <p:nvPr/>
        </p:nvCxnSpPr>
        <p:spPr>
          <a:xfrm>
            <a:off x="5584024" y="5758205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386;p27">
            <a:extLst>
              <a:ext uri="{FF2B5EF4-FFF2-40B4-BE49-F238E27FC236}">
                <a16:creationId xmlns:a16="http://schemas.microsoft.com/office/drawing/2014/main" id="{2A1C30CC-3982-B244-9925-530E681B3AE4}"/>
              </a:ext>
            </a:extLst>
          </p:cNvPr>
          <p:cNvCxnSpPr/>
          <p:nvPr/>
        </p:nvCxnSpPr>
        <p:spPr>
          <a:xfrm rot="10800000" flipH="1">
            <a:off x="5584024" y="6471330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59;p24">
            <a:extLst>
              <a:ext uri="{FF2B5EF4-FFF2-40B4-BE49-F238E27FC236}">
                <a16:creationId xmlns:a16="http://schemas.microsoft.com/office/drawing/2014/main" id="{2FCCF9F4-5413-2747-9F2A-9332C7FAB4B1}"/>
              </a:ext>
            </a:extLst>
          </p:cNvPr>
          <p:cNvSpPr/>
          <p:nvPr/>
        </p:nvSpPr>
        <p:spPr>
          <a:xfrm>
            <a:off x="2304957" y="3336654"/>
            <a:ext cx="3656088" cy="1458771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6" name="Google Shape;393;p27">
            <a:extLst>
              <a:ext uri="{FF2B5EF4-FFF2-40B4-BE49-F238E27FC236}">
                <a16:creationId xmlns:a16="http://schemas.microsoft.com/office/drawing/2014/main" id="{A7C3638E-4F07-2943-8570-5F9A31CAB0C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6293" y="318273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626;p34">
            <a:extLst>
              <a:ext uri="{FF2B5EF4-FFF2-40B4-BE49-F238E27FC236}">
                <a16:creationId xmlns:a16="http://schemas.microsoft.com/office/drawing/2014/main" id="{5DC04185-C6B0-7B45-893D-A0A6DC55291E}"/>
              </a:ext>
            </a:extLst>
          </p:cNvPr>
          <p:cNvSpPr txBox="1"/>
          <p:nvPr/>
        </p:nvSpPr>
        <p:spPr>
          <a:xfrm>
            <a:off x="2759937" y="323682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ert</a:t>
            </a:r>
            <a:r>
              <a:rPr lang="fr" sz="1100" dirty="0">
                <a:latin typeface="Consolas"/>
                <a:ea typeface="Consolas"/>
                <a:cs typeface="Consolas"/>
                <a:sym typeface="Consolas"/>
              </a:rPr>
              <a:t>-manager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" name="Google Shape;382;p27">
            <a:extLst>
              <a:ext uri="{FF2B5EF4-FFF2-40B4-BE49-F238E27FC236}">
                <a16:creationId xmlns:a16="http://schemas.microsoft.com/office/drawing/2014/main" id="{1553BB48-BD72-074B-8C4E-1EB04A831070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133510" y="4191863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388;p27">
            <a:extLst>
              <a:ext uri="{FF2B5EF4-FFF2-40B4-BE49-F238E27FC236}">
                <a16:creationId xmlns:a16="http://schemas.microsoft.com/office/drawing/2014/main" id="{A35E974E-0204-F64D-88B4-DB464345C4F6}"/>
              </a:ext>
            </a:extLst>
          </p:cNvPr>
          <p:cNvCxnSpPr>
            <a:cxnSpLocks/>
            <a:stCxn id="124" idx="1"/>
            <a:endCxn id="123" idx="3"/>
          </p:cNvCxnSpPr>
          <p:nvPr/>
        </p:nvCxnSpPr>
        <p:spPr>
          <a:xfrm rot="10800000">
            <a:off x="4424541" y="4191864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23" name="Google Shape;383;p27">
            <a:extLst>
              <a:ext uri="{FF2B5EF4-FFF2-40B4-BE49-F238E27FC236}">
                <a16:creationId xmlns:a16="http://schemas.microsoft.com/office/drawing/2014/main" id="{5A7327A1-AA59-444D-A1DA-E6FFCF40C53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4738" y="38919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389;p27">
            <a:extLst>
              <a:ext uri="{FF2B5EF4-FFF2-40B4-BE49-F238E27FC236}">
                <a16:creationId xmlns:a16="http://schemas.microsoft.com/office/drawing/2014/main" id="{88C71784-EF20-784D-BBD2-F7A7448B2DA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8783" y="3894422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377;p27">
            <a:extLst>
              <a:ext uri="{FF2B5EF4-FFF2-40B4-BE49-F238E27FC236}">
                <a16:creationId xmlns:a16="http://schemas.microsoft.com/office/drawing/2014/main" id="{45681E19-8A4D-0D4D-8C74-712650D6BCF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5679" y="3892962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C6DFE94-A2CC-1C49-942C-66A2DE8E328F}"/>
              </a:ext>
            </a:extLst>
          </p:cNvPr>
          <p:cNvSpPr txBox="1"/>
          <p:nvPr/>
        </p:nvSpPr>
        <p:spPr>
          <a:xfrm>
            <a:off x="4832606" y="4498952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cert-manager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18DF5A4-2945-DD43-81B0-7435CAEA2673}"/>
              </a:ext>
            </a:extLst>
          </p:cNvPr>
          <p:cNvGrpSpPr/>
          <p:nvPr/>
        </p:nvGrpSpPr>
        <p:grpSpPr>
          <a:xfrm>
            <a:off x="6801496" y="3891313"/>
            <a:ext cx="648972" cy="611200"/>
            <a:chOff x="4902965" y="1925749"/>
            <a:chExt cx="648972" cy="611200"/>
          </a:xfrm>
        </p:grpSpPr>
        <p:grpSp>
          <p:nvGrpSpPr>
            <p:cNvPr id="131" name="Graphic 78">
              <a:extLst>
                <a:ext uri="{FF2B5EF4-FFF2-40B4-BE49-F238E27FC236}">
                  <a16:creationId xmlns:a16="http://schemas.microsoft.com/office/drawing/2014/main" id="{205DC635-19C3-6A46-80FD-4B47ABD63010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33" name="Freeform: Shape 127">
                <a:extLst>
                  <a:ext uri="{FF2B5EF4-FFF2-40B4-BE49-F238E27FC236}">
                    <a16:creationId xmlns:a16="http://schemas.microsoft.com/office/drawing/2014/main" id="{26F0A14B-CF6A-1C46-8D0B-6B3C98481017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592897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0">
                <a:extLst>
                  <a:ext uri="{FF2B5EF4-FFF2-40B4-BE49-F238E27FC236}">
                    <a16:creationId xmlns:a16="http://schemas.microsoft.com/office/drawing/2014/main" id="{18B1A042-839E-1041-8FA5-B12257073ED7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A1E8B073-E823-2149-9251-8F6604214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D2EBF11-6A09-204C-9BA6-2D64EE723ED0}"/>
              </a:ext>
            </a:extLst>
          </p:cNvPr>
          <p:cNvSpPr txBox="1"/>
          <p:nvPr/>
        </p:nvSpPr>
        <p:spPr>
          <a:xfrm>
            <a:off x="6596032" y="4520442"/>
            <a:ext cx="1092155" cy="30777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letsencrypt</a:t>
            </a:r>
            <a:b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ClusterIssuer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A888B5-69C4-6E4F-AA99-C6066DFCCE33}"/>
              </a:ext>
            </a:extLst>
          </p:cNvPr>
          <p:cNvCxnSpPr>
            <a:cxnSpLocks/>
          </p:cNvCxnSpPr>
          <p:nvPr/>
        </p:nvCxnSpPr>
        <p:spPr>
          <a:xfrm>
            <a:off x="5687565" y="4191863"/>
            <a:ext cx="1131028" cy="0"/>
          </a:xfrm>
          <a:prstGeom prst="straightConnector1">
            <a:avLst/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5A9A4A3-EC98-3F45-8727-38AC66A5D9DA}"/>
              </a:ext>
            </a:extLst>
          </p:cNvPr>
          <p:cNvGrpSpPr/>
          <p:nvPr/>
        </p:nvGrpSpPr>
        <p:grpSpPr>
          <a:xfrm>
            <a:off x="6822747" y="5460029"/>
            <a:ext cx="648972" cy="611200"/>
            <a:chOff x="4902965" y="1925749"/>
            <a:chExt cx="648972" cy="611200"/>
          </a:xfrm>
        </p:grpSpPr>
        <p:grpSp>
          <p:nvGrpSpPr>
            <p:cNvPr id="139" name="Graphic 78">
              <a:extLst>
                <a:ext uri="{FF2B5EF4-FFF2-40B4-BE49-F238E27FC236}">
                  <a16:creationId xmlns:a16="http://schemas.microsoft.com/office/drawing/2014/main" id="{EF0659A9-43B5-8C46-9F53-555FA9556E44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41" name="Freeform: Shape 95">
                <a:extLst>
                  <a:ext uri="{FF2B5EF4-FFF2-40B4-BE49-F238E27FC236}">
                    <a16:creationId xmlns:a16="http://schemas.microsoft.com/office/drawing/2014/main" id="{BD798B8C-33AC-0243-A295-206EC45734D4}"/>
                  </a:ext>
                </a:extLst>
              </p:cNvPr>
              <p:cNvSpPr/>
              <p:nvPr/>
            </p:nvSpPr>
            <p:spPr>
              <a:xfrm>
                <a:off x="4920063" y="1941874"/>
                <a:ext cx="594460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b" anchorCtr="0"/>
              <a:lstStyle/>
              <a:p>
                <a:pPr algn="ctr"/>
                <a:r>
                  <a:rPr lang="en-GB" sz="8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cert</a:t>
                </a:r>
                <a:endParaRPr lang="en-GB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: Shape 100">
                <a:extLst>
                  <a:ext uri="{FF2B5EF4-FFF2-40B4-BE49-F238E27FC236}">
                    <a16:creationId xmlns:a16="http://schemas.microsoft.com/office/drawing/2014/main" id="{F95354BB-4440-F747-A078-10B2546BB988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0E27C57F-3715-AF46-823C-7301294B5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66514" y="2082098"/>
              <a:ext cx="300824" cy="300824"/>
            </a:xfrm>
            <a:prstGeom prst="rect">
              <a:avLst/>
            </a:prstGeom>
          </p:spPr>
        </p:pic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E508C43-1160-B949-82B3-57730F2E7358}"/>
              </a:ext>
            </a:extLst>
          </p:cNvPr>
          <p:cNvCxnSpPr>
            <a:cxnSpLocks/>
          </p:cNvCxnSpPr>
          <p:nvPr/>
        </p:nvCxnSpPr>
        <p:spPr>
          <a:xfrm>
            <a:off x="7136986" y="4876567"/>
            <a:ext cx="0" cy="556153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906D45-D544-5741-9855-1859FCF4EB7E}"/>
              </a:ext>
            </a:extLst>
          </p:cNvPr>
          <p:cNvSpPr/>
          <p:nvPr/>
        </p:nvSpPr>
        <p:spPr>
          <a:xfrm>
            <a:off x="1984470" y="4931141"/>
            <a:ext cx="4344239" cy="29315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767245" y="6307250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40EF62B-091C-DC49-81D0-585B509EDFBD}"/>
              </a:ext>
            </a:extLst>
          </p:cNvPr>
          <p:cNvSpPr txBox="1"/>
          <p:nvPr/>
        </p:nvSpPr>
        <p:spPr>
          <a:xfrm>
            <a:off x="628447" y="6555086"/>
            <a:ext cx="1931072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Host: frontend.13-68-177-68.nip.io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DA52B7-F77E-6646-9B5A-98B0E520BD44}"/>
              </a:ext>
            </a:extLst>
          </p:cNvPr>
          <p:cNvCxnSpPr>
            <a:cxnSpLocks/>
          </p:cNvCxnSpPr>
          <p:nvPr/>
        </p:nvCxnSpPr>
        <p:spPr>
          <a:xfrm>
            <a:off x="500063" y="6515594"/>
            <a:ext cx="2075059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249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471</Words>
  <Application>Microsoft Macintosh PowerPoint</Application>
  <PresentationFormat>Widescreen</PresentationFormat>
  <Paragraphs>138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2020-01-07T22:04:11Z</dcterms:modified>
  <cp:category/>
</cp:coreProperties>
</file>